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81.png" ContentType="image/png"/>
  <Override PartName="/ppt/media/image27.png" ContentType="image/png"/>
  <Override PartName="/ppt/media/image92.png" ContentType="image/png"/>
  <Override PartName="/ppt/media/image70.png" ContentType="image/png"/>
  <Override PartName="/ppt/media/image114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88.png" ContentType="image/png"/>
  <Override PartName="/ppt/media/image95.png" ContentType="image/png"/>
  <Override PartName="/ppt/media/image102.png" ContentType="image/png"/>
  <Override PartName="/ppt/media/image96.png" ContentType="image/png"/>
  <Override PartName="/ppt/media/image103.png" ContentType="image/png"/>
  <Override PartName="/ppt/media/image113.png" ContentType="image/png"/>
  <Override PartName="/ppt/media/image79.png" ContentType="image/png"/>
  <Override PartName="/ppt/media/image101.png" ContentType="image/png"/>
  <Override PartName="/ppt/media/image99.png" ContentType="image/png"/>
  <Override PartName="/ppt/media/image106.png" ContentType="image/png"/>
  <Override PartName="/ppt/media/image62.png" ContentType="image/png"/>
  <Override PartName="/ppt/media/image112.png" ContentType="image/png"/>
  <Override PartName="/ppt/media/image98.png" ContentType="image/png"/>
  <Override PartName="/ppt/media/image105.png" ContentType="image/png"/>
  <Override PartName="/ppt/media/image61.png" ContentType="image/png"/>
  <Override PartName="/ppt/media/image89.png" ContentType="image/png"/>
  <Override PartName="/ppt/media/image111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4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5.png" ContentType="image/png"/>
  <Override PartName="/ppt/media/image90.png" ContentType="image/png"/>
  <Override PartName="/ppt/media/image2.png" ContentType="image/png"/>
  <Override PartName="/ppt/media/image14.png" ContentType="image/png"/>
  <Override PartName="/ppt/media/image26.png" ContentType="image/png"/>
  <Override PartName="/ppt/media/image91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64.xml.rels" ContentType="application/vnd.openxmlformats-package.relationships+xml"/>
  <Override PartName="/ppt/slides/_rels/slide110.xml.rels" ContentType="application/vnd.openxmlformats-package.relationships+xml"/>
  <Override PartName="/ppt/slides/_rels/slide80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74.xml.rels" ContentType="application/vnd.openxmlformats-package.relationships+xml"/>
  <Override PartName="/ppt/slides/_rels/slide104.xml.rels" ContentType="application/vnd.openxmlformats-package.relationships+xml"/>
  <Override PartName="/ppt/slides/_rels/slide103.xml.rels" ContentType="application/vnd.openxmlformats-package.relationships+xml"/>
  <Override PartName="/ppt/slides/_rels/slide111.xml.rels" ContentType="application/vnd.openxmlformats-package.relationships+xml"/>
  <Override PartName="/ppt/slides/_rels/slide81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12.xml.rels" ContentType="application/vnd.openxmlformats-package.relationships+xml"/>
  <Override PartName="/ppt/slides/_rels/slide82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113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5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09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10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52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108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93.xml.rels" ContentType="application/vnd.openxmlformats-package.relationships+xml"/>
  <Override PartName="/ppt/slides/_rels/slide107.xml.rels" ContentType="application/vnd.openxmlformats-package.relationships+xml"/>
  <Override PartName="/ppt/slides/_rels/slide114.xml.rels" ContentType="application/vnd.openxmlformats-package.relationships+xml"/>
  <Override PartName="/ppt/slides/_rels/slide92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83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09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107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7.xml" ContentType="application/vnd.openxmlformats-officedocument.presentationml.slide+xml"/>
  <Override PartName="/ppt/slides/slide105.xml" ContentType="application/vnd.openxmlformats-officedocument.presentationml.slide+xml"/>
  <Override PartName="/ppt/slides/slide60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s/slide106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114.xml" ContentType="application/vnd.openxmlformats-officedocument.presentationml.slide+xml"/>
  <Override PartName="/ppt/slides/slide89.xml" ContentType="application/vnd.openxmlformats-officedocument.presentationml.slide+xml"/>
  <Override PartName="/ppt/slides/slide113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78.xml" ContentType="application/vnd.openxmlformats-officedocument.presentationml.slide+xml"/>
  <Override PartName="/ppt/slides/slide103.xml" ContentType="application/vnd.openxmlformats-officedocument.presentationml.slide+xml"/>
  <Override PartName="/ppt/slides/slide95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27.xml" ContentType="application/vnd.openxmlformats-officedocument.presentationml.slide+xml"/>
  <Override PartName="/ppt/slides/slide92.xml" ContentType="application/vnd.openxmlformats-officedocument.presentationml.slide+xml"/>
  <Override PartName="/ppt/slides/slide26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1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11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110.xml" ContentType="application/vnd.openxmlformats-officedocument.presentationml.slide+xml"/>
  <Override PartName="/ppt/slides/slide5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slideLayout" Target="../slideLayouts/slideLayout13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857680" y="-3240"/>
            <a:ext cx="43592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2250360" y="-3240"/>
            <a:ext cx="55735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2910960" y="-3600"/>
            <a:ext cx="42526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3135240" y="-3600"/>
            <a:ext cx="380412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2764440" y="-3600"/>
            <a:ext cx="454572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3096720" y="-3600"/>
            <a:ext cx="388152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3165120" y="-3600"/>
            <a:ext cx="374472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3044880" y="-3600"/>
            <a:ext cx="398484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3007440" y="-3600"/>
            <a:ext cx="40600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2592720" y="-3600"/>
            <a:ext cx="488916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2642040" y="-3600"/>
            <a:ext cx="479052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3089880" y="-3600"/>
            <a:ext cx="389484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051000" y="-3240"/>
            <a:ext cx="39722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700720" y="-3600"/>
            <a:ext cx="467352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2607840" y="-3600"/>
            <a:ext cx="48592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2977200" y="-3600"/>
            <a:ext cx="412056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3038040" y="-3600"/>
            <a:ext cx="39988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1628640" y="-3600"/>
            <a:ext cx="681732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911320" y="-3240"/>
            <a:ext cx="42516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065760" y="-3240"/>
            <a:ext cx="39427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2896560" y="-3240"/>
            <a:ext cx="42811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792520" y="-3240"/>
            <a:ext cx="44892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2984040" y="-3240"/>
            <a:ext cx="41061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3094200" y="-3240"/>
            <a:ext cx="38862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992240" y="-3240"/>
            <a:ext cx="60897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2840040" y="-3240"/>
            <a:ext cx="43941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061080" y="-3240"/>
            <a:ext cx="39524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3042000" y="-3240"/>
            <a:ext cx="39906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3004920" y="-3240"/>
            <a:ext cx="40644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2095920" y="-3240"/>
            <a:ext cx="58827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191760" y="-3240"/>
            <a:ext cx="36907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707200" y="-3240"/>
            <a:ext cx="46598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3026520" y="-3240"/>
            <a:ext cx="40215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065400" y="-3240"/>
            <a:ext cx="39434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684520" y="-3240"/>
            <a:ext cx="47055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3146760" y="-3240"/>
            <a:ext cx="37807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936520" y="-3240"/>
            <a:ext cx="42012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2728080" y="-3240"/>
            <a:ext cx="46184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2464560" y="-3240"/>
            <a:ext cx="51454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3208320" y="-3240"/>
            <a:ext cx="36576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718000" y="-3240"/>
            <a:ext cx="46382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628360" y="-3240"/>
            <a:ext cx="48178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054600" y="-3240"/>
            <a:ext cx="39654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106440" y="-3240"/>
            <a:ext cx="38617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3008880" y="-3240"/>
            <a:ext cx="40568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745920" y="-3240"/>
            <a:ext cx="85824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3197520" y="-3240"/>
            <a:ext cx="36795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3003480" y="-3240"/>
            <a:ext cx="40672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2822400" y="-3240"/>
            <a:ext cx="44298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035880" y="-3240"/>
            <a:ext cx="40024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2775600" y="-3240"/>
            <a:ext cx="45230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3135960" y="-3240"/>
            <a:ext cx="38023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3052440" y="-3240"/>
            <a:ext cx="39697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2998800" y="-3240"/>
            <a:ext cx="40766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195000" y="-3240"/>
            <a:ext cx="36842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760480" y="-3240"/>
            <a:ext cx="45532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3059280" y="-3240"/>
            <a:ext cx="39556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2944080" y="-3240"/>
            <a:ext cx="41860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097800" y="-3240"/>
            <a:ext cx="38790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3098520" y="-3240"/>
            <a:ext cx="38775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3069720" y="-3240"/>
            <a:ext cx="39348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613160" y="-3240"/>
            <a:ext cx="68479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3129480" y="-3240"/>
            <a:ext cx="38156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3043800" y="-3240"/>
            <a:ext cx="39866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3056400" y="-3240"/>
            <a:ext cx="39614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3129840" y="-3240"/>
            <a:ext cx="38145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031200" y="-3240"/>
            <a:ext cx="40122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3166560" y="-3240"/>
            <a:ext cx="37414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3059280" y="-3240"/>
            <a:ext cx="39556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3082680" y="-3240"/>
            <a:ext cx="39092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2887920" y="-3240"/>
            <a:ext cx="42987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3089160" y="-3240"/>
            <a:ext cx="38959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2604960" y="-3240"/>
            <a:ext cx="48646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3119760" y="-3240"/>
            <a:ext cx="38347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906640" y="-3240"/>
            <a:ext cx="42613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3059280" y="-3240"/>
            <a:ext cx="39560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3039120" y="-3240"/>
            <a:ext cx="39960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2878920" y="-3240"/>
            <a:ext cx="43167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3058200" y="-3240"/>
            <a:ext cx="39582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3162600" y="-3240"/>
            <a:ext cx="37490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3142800" y="-3240"/>
            <a:ext cx="37890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2862720" y="-3240"/>
            <a:ext cx="43491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2765520" y="-3240"/>
            <a:ext cx="45432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3130920" y="-3240"/>
            <a:ext cx="381240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3139200" y="-3240"/>
            <a:ext cx="37958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3158280" y="-3240"/>
            <a:ext cx="375768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3146040" y="-3240"/>
            <a:ext cx="37825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3119040" y="-3240"/>
            <a:ext cx="38361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2074320" y="-3240"/>
            <a:ext cx="59259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3080520" y="-3240"/>
            <a:ext cx="39135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733040" y="-3240"/>
            <a:ext cx="66081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3191760" y="-3240"/>
            <a:ext cx="369072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112920" y="-3240"/>
            <a:ext cx="38487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3034440" y="-3240"/>
            <a:ext cx="400536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769040" y="-3600"/>
            <a:ext cx="65368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3119760" y="-3600"/>
            <a:ext cx="38350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129840" y="-3600"/>
            <a:ext cx="38152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912040" y="-3600"/>
            <a:ext cx="42508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2759040" y="-3600"/>
            <a:ext cx="45568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2604960" y="-3600"/>
            <a:ext cx="48646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2988360" y="-3600"/>
            <a:ext cx="40978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2833200" y="-3600"/>
            <a:ext cx="440820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2895840" y="-3600"/>
            <a:ext cx="42832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2989080" y="-3240"/>
            <a:ext cx="4096440" cy="566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2535840" y="-3600"/>
            <a:ext cx="500292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3063240" y="-3600"/>
            <a:ext cx="39484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164760" y="-3600"/>
            <a:ext cx="374544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2944440" y="-3600"/>
            <a:ext cx="418608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1330200" y="-3600"/>
            <a:ext cx="741420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2956320" y="-3600"/>
            <a:ext cx="416232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323080" y="-3600"/>
            <a:ext cx="542844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2724840" y="-3600"/>
            <a:ext cx="462492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3097800" y="-3600"/>
            <a:ext cx="387900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3083400" y="-3600"/>
            <a:ext cx="390816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2023-06-26T09:36:56Z</dcterms:created>
  <dc:creator/>
  <dc:description/>
  <dc:language>en-US</dc:language>
  <cp:lastModifiedBy/>
  <dcterms:modified xsi:type="dcterms:W3CDTF">2023-06-26T10:23:08Z</dcterms:modified>
  <cp:revision>2</cp:revision>
  <dc:subject/>
  <dc:title/>
</cp:coreProperties>
</file>